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15"/>
  </p:notesMasterIdLst>
  <p:handoutMasterIdLst>
    <p:handoutMasterId r:id="rId16"/>
  </p:handoutMasterIdLst>
  <p:sldIdLst>
    <p:sldId id="256" r:id="rId2"/>
    <p:sldId id="257" r:id="rId3"/>
    <p:sldId id="258" r:id="rId4"/>
    <p:sldId id="300" r:id="rId5"/>
    <p:sldId id="316" r:id="rId6"/>
    <p:sldId id="1422" r:id="rId7"/>
    <p:sldId id="1421" r:id="rId8"/>
    <p:sldId id="304" r:id="rId9"/>
    <p:sldId id="1424" r:id="rId10"/>
    <p:sldId id="1423" r:id="rId11"/>
    <p:sldId id="1420" r:id="rId12"/>
    <p:sldId id="269" r:id="rId13"/>
    <p:sldId id="303" r:id="rId1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22102" autoAdjust="0"/>
    <p:restoredTop sz="85863" autoAdjust="0"/>
  </p:normalViewPr>
  <p:slideViewPr>
    <p:cSldViewPr>
      <p:cViewPr varScale="1">
        <p:scale>
          <a:sx n="100" d="100"/>
          <a:sy n="100" d="100"/>
        </p:scale>
        <p:origin x="1434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592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526"/>
    </p:cViewPr>
  </p:sorterViewPr>
  <p:notesViewPr>
    <p:cSldViewPr>
      <p:cViewPr>
        <p:scale>
          <a:sx n="80" d="100"/>
          <a:sy n="80" d="100"/>
        </p:scale>
        <p:origin x="-1290" y="157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50F429A-C29C-469C-92CA-C8EEA11EB474}" type="datetimeFigureOut">
              <a:rPr lang="en-US"/>
              <a:pPr>
                <a:defRPr/>
              </a:pPr>
              <a:t>7/19/2025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7A452C61-134D-46FB-8211-3B2572DDAB6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1E3C906-DA87-42A8-8E40-FD04A0DDEF53}" type="datetimeFigureOut">
              <a:rPr lang="en-US"/>
              <a:pPr>
                <a:defRPr/>
              </a:pPr>
              <a:t>7/19/2025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E7FD104E-76A2-407E-90E0-D7F508CDE39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16387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666721A-F177-4F7A-95D5-486F3A3F7F44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 dirty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18435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F6E02F1-B5EB-4F7D-976D-B090B6742305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 dirty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20483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7C7945C-8E59-4A07-B030-952C85BC1AB4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 dirty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20483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7C7945C-8E59-4A07-B030-952C85BC1AB4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01808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20483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7C7945C-8E59-4A07-B030-952C85BC1AB4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75402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E40716-EF7A-807D-62A1-C4A53C5F76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Slide Image Placeholder 1">
            <a:extLst>
              <a:ext uri="{FF2B5EF4-FFF2-40B4-BE49-F238E27FC236}">
                <a16:creationId xmlns:a16="http://schemas.microsoft.com/office/drawing/2014/main" id="{882BD379-043A-B835-D84C-93F401D4CF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6" name="Notes Placeholder 2">
            <a:extLst>
              <a:ext uri="{FF2B5EF4-FFF2-40B4-BE49-F238E27FC236}">
                <a16:creationId xmlns:a16="http://schemas.microsoft.com/office/drawing/2014/main" id="{918DD382-4AF6-54DB-AD5F-3824E36521A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20483" name="Slide Number Placeholder 3">
            <a:extLst>
              <a:ext uri="{FF2B5EF4-FFF2-40B4-BE49-F238E27FC236}">
                <a16:creationId xmlns:a16="http://schemas.microsoft.com/office/drawing/2014/main" id="{72798041-1FC3-E257-2CCB-FB77766006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7C7945C-8E59-4A07-B030-952C85BC1AB4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US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99145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C2A4EC-3BAF-74BB-DF89-82526F594F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Slide Image Placeholder 1">
            <a:extLst>
              <a:ext uri="{FF2B5EF4-FFF2-40B4-BE49-F238E27FC236}">
                <a16:creationId xmlns:a16="http://schemas.microsoft.com/office/drawing/2014/main" id="{9F14237C-89C4-17E2-C1B8-605E041916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6" name="Notes Placeholder 2">
            <a:extLst>
              <a:ext uri="{FF2B5EF4-FFF2-40B4-BE49-F238E27FC236}">
                <a16:creationId xmlns:a16="http://schemas.microsoft.com/office/drawing/2014/main" id="{445D8C05-66C5-8E7D-FC69-C9433A7B292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20483" name="Slide Number Placeholder 3">
            <a:extLst>
              <a:ext uri="{FF2B5EF4-FFF2-40B4-BE49-F238E27FC236}">
                <a16:creationId xmlns:a16="http://schemas.microsoft.com/office/drawing/2014/main" id="{A65FD729-3BD1-261D-30A2-E0275CEDDD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7C7945C-8E59-4A07-B030-952C85BC1AB4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US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35667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20483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7C7945C-8E59-4A07-B030-952C85BC1AB4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US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70216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8C801C-A35B-2894-244C-545B072F62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Slide Image Placeholder 1">
            <a:extLst>
              <a:ext uri="{FF2B5EF4-FFF2-40B4-BE49-F238E27FC236}">
                <a16:creationId xmlns:a16="http://schemas.microsoft.com/office/drawing/2014/main" id="{2F3271EA-C206-FC9E-5FD2-A9BAE31068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6" name="Notes Placeholder 2">
            <a:extLst>
              <a:ext uri="{FF2B5EF4-FFF2-40B4-BE49-F238E27FC236}">
                <a16:creationId xmlns:a16="http://schemas.microsoft.com/office/drawing/2014/main" id="{F016AB81-47F9-B203-F945-6DA0B2C6FDD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20483" name="Slide Number Placeholder 3">
            <a:extLst>
              <a:ext uri="{FF2B5EF4-FFF2-40B4-BE49-F238E27FC236}">
                <a16:creationId xmlns:a16="http://schemas.microsoft.com/office/drawing/2014/main" id="{EFC3915F-ED04-C996-3008-38938C08D58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7C7945C-8E59-4A07-B030-952C85BC1AB4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US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39241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743C03-96A9-0CD3-D4E2-D4C936EB8B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Slide Image Placeholder 1">
            <a:extLst>
              <a:ext uri="{FF2B5EF4-FFF2-40B4-BE49-F238E27FC236}">
                <a16:creationId xmlns:a16="http://schemas.microsoft.com/office/drawing/2014/main" id="{83F30C3B-89AD-6E38-17D1-7D18D56472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6" name="Notes Placeholder 2">
            <a:extLst>
              <a:ext uri="{FF2B5EF4-FFF2-40B4-BE49-F238E27FC236}">
                <a16:creationId xmlns:a16="http://schemas.microsoft.com/office/drawing/2014/main" id="{B0FBE324-B724-7360-4EAB-EB4671C8B07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20483" name="Slide Number Placeholder 3">
            <a:extLst>
              <a:ext uri="{FF2B5EF4-FFF2-40B4-BE49-F238E27FC236}">
                <a16:creationId xmlns:a16="http://schemas.microsoft.com/office/drawing/2014/main" id="{AC73BFA3-C83E-BB88-CDF8-2B5BAE8FE6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7C7945C-8E59-4A07-B030-952C85BC1AB4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n-US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40812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1FBA97-7990-8E8F-B903-83EDF7F1B6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Slide Image Placeholder 1">
            <a:extLst>
              <a:ext uri="{FF2B5EF4-FFF2-40B4-BE49-F238E27FC236}">
                <a16:creationId xmlns:a16="http://schemas.microsoft.com/office/drawing/2014/main" id="{B036DEAE-AA5C-E8EB-2208-F06378EF8A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6" name="Notes Placeholder 2">
            <a:extLst>
              <a:ext uri="{FF2B5EF4-FFF2-40B4-BE49-F238E27FC236}">
                <a16:creationId xmlns:a16="http://schemas.microsoft.com/office/drawing/2014/main" id="{601C8873-069F-DEDB-7B0D-4ED7343E143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20483" name="Slide Number Placeholder 3">
            <a:extLst>
              <a:ext uri="{FF2B5EF4-FFF2-40B4-BE49-F238E27FC236}">
                <a16:creationId xmlns:a16="http://schemas.microsoft.com/office/drawing/2014/main" id="{8F4098D6-1856-FFFF-F812-2B7F52220C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7C7945C-8E59-4A07-B030-952C85BC1AB4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en-US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04381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447800"/>
            <a:ext cx="77724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541463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447800"/>
            <a:ext cx="3810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0" y="1447800"/>
            <a:ext cx="3810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1975" y="304800"/>
            <a:ext cx="1947863" cy="5867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692775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FFFFFF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393DDE42-8124-4C12-8584-D31AA4B7AB04}" type="datetimeFigureOut">
              <a:rPr lang="en-US"/>
              <a:pPr>
                <a:defRPr/>
              </a:pPr>
              <a:t>7/19/2025</a:t>
            </a:fld>
            <a:endParaRPr lang="en-US" dirty="0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accent1">
                    <a:tint val="20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FFFFFF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0613618E-405D-4FCE-8427-8DF04A42C45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5FEEFD7E-37CD-4FEF-8503-A0D166389367}" type="datetimeFigureOut">
              <a:rPr lang="en-US"/>
              <a:pPr>
                <a:defRPr/>
              </a:pPr>
              <a:t>7/19/2025</a:t>
            </a:fld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419F2D75-0227-4C76-8AA8-EC3E3ADB710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5"/>
          <p:cNvSpPr>
            <a:spLocks noChangeArrowheads="1"/>
          </p:cNvSpPr>
          <p:nvPr/>
        </p:nvSpPr>
        <p:spPr bwMode="auto">
          <a:xfrm>
            <a:off x="0" y="1143000"/>
            <a:ext cx="9144000" cy="76200"/>
          </a:xfrm>
          <a:prstGeom prst="rect">
            <a:avLst/>
          </a:prstGeom>
          <a:solidFill>
            <a:srgbClr val="00B0F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027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0"/>
            <a:ext cx="7793038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447800"/>
            <a:ext cx="77724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5" name="Rectangle 4"/>
          <p:cNvSpPr/>
          <p:nvPr/>
        </p:nvSpPr>
        <p:spPr bwMode="auto">
          <a:xfrm>
            <a:off x="0" y="6172200"/>
            <a:ext cx="9144000" cy="6858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1">
                <a:lumMod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bIns="365760" anchor="ctr" anchorCtr="0"/>
          <a:lstStyle/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82689F-79A7-5012-CF3F-505DB97E3A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436651" y="630289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7" name="Picture 6" descr="A black and white sign with white text&#10;&#10;Description automatically generated with medium confidence">
            <a:extLst>
              <a:ext uri="{FF2B5EF4-FFF2-40B4-BE49-F238E27FC236}">
                <a16:creationId xmlns:a16="http://schemas.microsoft.com/office/drawing/2014/main" id="{FCDBE211-F248-DFB1-8471-CBF26619F94B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6255029"/>
            <a:ext cx="1524000" cy="52957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1" r:id="rId2"/>
    <p:sldLayoutId id="2147483790" r:id="rId3"/>
    <p:sldLayoutId id="2147483789" r:id="rId4"/>
    <p:sldLayoutId id="2147483788" r:id="rId5"/>
    <p:sldLayoutId id="2147483787" r:id="rId6"/>
    <p:sldLayoutId id="2147483786" r:id="rId7"/>
    <p:sldLayoutId id="2147483785" r:id="rId8"/>
    <p:sldLayoutId id="2147483784" r:id="rId9"/>
    <p:sldLayoutId id="2147483783" r:id="rId10"/>
    <p:sldLayoutId id="2147483793" r:id="rId11"/>
    <p:sldLayoutId id="2147483794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450A2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450A20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450A20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450A20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450A20"/>
          </a:solidFill>
          <a:latin typeface="Tahom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450A20"/>
          </a:solidFill>
          <a:latin typeface="Tahom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450A20"/>
          </a:solidFill>
          <a:latin typeface="Tahom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450A20"/>
          </a:solidFill>
          <a:latin typeface="Tahom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450A20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mailto:eschaffereng@gmail.com" TargetMode="Externa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ank.dev/" TargetMode="External"/><Relationship Id="rId5" Type="http://schemas.openxmlformats.org/officeDocument/2006/relationships/hyperlink" Target="mailto:andy@ank.dev" TargetMode="External"/><Relationship Id="rId4" Type="http://schemas.openxmlformats.org/officeDocument/2006/relationships/hyperlink" Target="http://www.schaffereng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6431" y="1706544"/>
            <a:ext cx="8182769" cy="1646256"/>
          </a:xfrm>
        </p:spPr>
        <p:txBody>
          <a:bodyPr/>
          <a:lstStyle/>
          <a:p>
            <a:pPr eaLnBrk="1" hangingPunct="1"/>
            <a:r>
              <a:rPr lang="en-US" sz="3600" cap="none" dirty="0"/>
              <a:t>Integrating Rust with LabVIEW: Combining Ecosystem of Rust with the Graphical Power of LabVIEW</a:t>
            </a:r>
            <a:br>
              <a:rPr lang="en-US" cap="none" dirty="0"/>
            </a:br>
            <a:endParaRPr lang="en-US" cap="none" dirty="0"/>
          </a:p>
        </p:txBody>
      </p:sp>
      <p:sp>
        <p:nvSpPr>
          <p:cNvPr id="16386" name="Text Placeholder 5"/>
          <p:cNvSpPr>
            <a:spLocks noGrp="1"/>
          </p:cNvSpPr>
          <p:nvPr>
            <p:ph type="body" idx="1"/>
          </p:nvPr>
        </p:nvSpPr>
        <p:spPr>
          <a:xfrm>
            <a:off x="656431" y="4495800"/>
            <a:ext cx="7772400" cy="150018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dirty="0"/>
              <a:t>Eric Schaffer CLD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/>
              <a:t>Schaffer Engineering LLC</a:t>
            </a:r>
          </a:p>
          <a:p>
            <a:pPr eaLnBrk="1" hangingPunct="1">
              <a:lnSpc>
                <a:spcPct val="90000"/>
              </a:lnSpc>
            </a:pPr>
            <a:endParaRPr lang="en-US" altLang="en-US" dirty="0"/>
          </a:p>
          <a:p>
            <a:pPr eaLnBrk="1" hangingPunct="1">
              <a:lnSpc>
                <a:spcPct val="90000"/>
              </a:lnSpc>
            </a:pPr>
            <a:r>
              <a:rPr lang="en-US" altLang="en-US" dirty="0"/>
              <a:t>Andy Killorin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/>
              <a:t>Sophomore at Worcester Polytechnical Institute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/>
              <a:t>Majoring in Robotics Engineering</a:t>
            </a:r>
          </a:p>
          <a:p>
            <a:pPr eaLnBrk="1" hangingPunct="1">
              <a:lnSpc>
                <a:spcPct val="90000"/>
              </a:lnSpc>
            </a:pPr>
            <a:r>
              <a:rPr lang="en-US" dirty="0"/>
              <a:t>	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eaLnBrk="1" hangingPunct="1">
              <a:defRPr/>
            </a:pPr>
            <a:r>
              <a:rPr lang="en-US" dirty="0"/>
              <a:t>Intro</a:t>
            </a:r>
          </a:p>
          <a:p>
            <a:pPr eaLnBrk="1" hangingPunct="1">
              <a:defRPr/>
            </a:pPr>
            <a:r>
              <a:rPr lang="en-US" dirty="0"/>
              <a:t>Presentation Goal</a:t>
            </a:r>
          </a:p>
          <a:p>
            <a:pPr eaLnBrk="1" hangingPunct="1">
              <a:defRPr/>
            </a:pPr>
            <a:r>
              <a:rPr lang="en-US" dirty="0"/>
              <a:t>Strengths of LabVIEW and Rust</a:t>
            </a:r>
          </a:p>
          <a:p>
            <a:pPr eaLnBrk="1" hangingPunct="1">
              <a:defRPr/>
            </a:pPr>
            <a:r>
              <a:rPr lang="en-US" dirty="0"/>
              <a:t>Transfer Data Demo – JSON Format</a:t>
            </a:r>
          </a:p>
          <a:p>
            <a:pPr lvl="1" eaLnBrk="1" hangingPunct="1">
              <a:defRPr/>
            </a:pPr>
            <a:r>
              <a:rPr lang="en-US" dirty="0"/>
              <a:t>Rust Interface</a:t>
            </a:r>
          </a:p>
          <a:p>
            <a:pPr lvl="1" eaLnBrk="1" hangingPunct="1">
              <a:defRPr/>
            </a:pPr>
            <a:r>
              <a:rPr lang="en-US" dirty="0"/>
              <a:t>LabVIEW Interface</a:t>
            </a:r>
          </a:p>
          <a:p>
            <a:pPr eaLnBrk="1" hangingPunct="1">
              <a:defRPr/>
            </a:pPr>
            <a:r>
              <a:rPr lang="en-US" dirty="0"/>
              <a:t>Shared Library Demo – Transmit Webcam Images</a:t>
            </a:r>
          </a:p>
          <a:p>
            <a:pPr lvl="1" eaLnBrk="1" hangingPunct="1">
              <a:defRPr/>
            </a:pPr>
            <a:r>
              <a:rPr lang="en-US" dirty="0"/>
              <a:t>Rust Interface</a:t>
            </a:r>
          </a:p>
          <a:p>
            <a:pPr lvl="1" eaLnBrk="1" hangingPunct="1">
              <a:defRPr/>
            </a:pPr>
            <a:r>
              <a:rPr lang="en-US" dirty="0"/>
              <a:t>LabVIEW Interface</a:t>
            </a:r>
          </a:p>
          <a:p>
            <a:pPr eaLnBrk="1" hangingPunct="1">
              <a:defRPr/>
            </a:pPr>
            <a:endParaRPr lang="en-US" dirty="0"/>
          </a:p>
        </p:txBody>
      </p:sp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Content:</a:t>
            </a: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400" dirty="0"/>
              <a:t>Eric</a:t>
            </a:r>
          </a:p>
          <a:p>
            <a:pPr lvl="1" eaLnBrk="1" hangingPunct="1"/>
            <a:r>
              <a:rPr lang="en-US" sz="2400" dirty="0"/>
              <a:t>President of Schaffer Engineering LLC</a:t>
            </a:r>
          </a:p>
          <a:p>
            <a:pPr lvl="1" eaLnBrk="1" hangingPunct="1"/>
            <a:r>
              <a:rPr lang="en-US" sz="2400" dirty="0"/>
              <a:t>Programming LabVIEW since V3.1</a:t>
            </a:r>
          </a:p>
          <a:p>
            <a:pPr lvl="1" eaLnBrk="1" hangingPunct="1"/>
            <a:r>
              <a:rPr lang="en-US" sz="2400" dirty="0"/>
              <a:t>Specializing in Motion and Vision Systems</a:t>
            </a:r>
          </a:p>
          <a:p>
            <a:pPr eaLnBrk="1" hangingPunct="1"/>
            <a:r>
              <a:rPr lang="en-US" sz="2400" dirty="0"/>
              <a:t>Andy</a:t>
            </a:r>
          </a:p>
          <a:p>
            <a:pPr lvl="1" eaLnBrk="1" hangingPunct="1"/>
            <a:r>
              <a:rPr lang="en-US" sz="2400" dirty="0"/>
              <a:t>Sophomore at Worcester Polytechnical Institute</a:t>
            </a:r>
          </a:p>
          <a:p>
            <a:pPr lvl="1" eaLnBrk="1" hangingPunct="1"/>
            <a:r>
              <a:rPr lang="en-US" sz="2400" dirty="0"/>
              <a:t>Specializing in Rust Programming</a:t>
            </a:r>
          </a:p>
          <a:p>
            <a:pPr lvl="1" eaLnBrk="1" hangingPunct="1"/>
            <a:r>
              <a:rPr lang="en-US" sz="2400" dirty="0"/>
              <a:t>2 years professional Rust experience</a:t>
            </a:r>
          </a:p>
          <a:p>
            <a:pPr lvl="1" eaLnBrk="1" hangingPunct="1"/>
            <a:r>
              <a:rPr lang="en-US" sz="2400" dirty="0"/>
              <a:t>Led 2024 First Robotics High School team with the only robot programmed in Rust out of the 3474 worldwide teams </a:t>
            </a:r>
          </a:p>
        </p:txBody>
      </p:sp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Intro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400" dirty="0"/>
              <a:t>In this presentation we will demonstrate how to interface remote systems running Rust with a LabVIEW interface. </a:t>
            </a:r>
          </a:p>
          <a:p>
            <a:pPr eaLnBrk="1" hangingPunct="1"/>
            <a:r>
              <a:rPr lang="en-US" sz="2400" dirty="0"/>
              <a:t>We will demonstrate:</a:t>
            </a:r>
          </a:p>
          <a:p>
            <a:pPr lvl="1" eaLnBrk="1" hangingPunct="1"/>
            <a:r>
              <a:rPr lang="en-US" sz="2400" dirty="0"/>
              <a:t>Streaming video to and transferring real-time data between the systems.</a:t>
            </a:r>
          </a:p>
          <a:p>
            <a:pPr lvl="2" eaLnBrk="1" hangingPunct="1"/>
            <a:r>
              <a:rPr lang="en-US" dirty="0"/>
              <a:t>How to transfer JSON strings to update data and send controls between the two systems.</a:t>
            </a:r>
          </a:p>
          <a:p>
            <a:pPr lvl="2" eaLnBrk="1" hangingPunct="1"/>
            <a:r>
              <a:rPr lang="en-US" dirty="0"/>
              <a:t>How to use shared libraries for continuous data streaming using Rust decompression libraries.</a:t>
            </a:r>
          </a:p>
        </p:txBody>
      </p:sp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Presentation Goal</a:t>
            </a:r>
          </a:p>
        </p:txBody>
      </p:sp>
    </p:spTree>
    <p:extLst>
      <p:ext uri="{BB962C8B-B14F-4D97-AF65-F5344CB8AC3E}">
        <p14:creationId xmlns:p14="http://schemas.microsoft.com/office/powerpoint/2010/main" val="7952340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LabVIEW Benefits</a:t>
            </a:r>
          </a:p>
          <a:p>
            <a:pPr lvl="1" eaLnBrk="1" hangingPunct="1"/>
            <a:r>
              <a:rPr lang="en-US" sz="2400" dirty="0"/>
              <a:t>User Interface Development</a:t>
            </a:r>
          </a:p>
          <a:p>
            <a:pPr lvl="1" eaLnBrk="1" hangingPunct="1"/>
            <a:r>
              <a:rPr lang="en-US" sz="2400" dirty="0"/>
              <a:t>Easy Interface to NI Equipment</a:t>
            </a:r>
          </a:p>
          <a:p>
            <a:pPr lvl="1" eaLnBrk="1" hangingPunct="1"/>
            <a:r>
              <a:rPr lang="en-US" sz="2400" dirty="0"/>
              <a:t>Data Manipulation</a:t>
            </a:r>
          </a:p>
          <a:p>
            <a:pPr eaLnBrk="1" hangingPunct="1"/>
            <a:r>
              <a:rPr lang="en-US" dirty="0"/>
              <a:t>Rust Benefits</a:t>
            </a:r>
          </a:p>
          <a:p>
            <a:pPr lvl="1" eaLnBrk="1" hangingPunct="1"/>
            <a:r>
              <a:rPr lang="en-US" sz="2400" dirty="0"/>
              <a:t>Large Repository of Library functions not available to LabVIEW</a:t>
            </a:r>
          </a:p>
          <a:p>
            <a:pPr lvl="1" eaLnBrk="1" hangingPunct="1"/>
            <a:r>
              <a:rPr lang="en-US" sz="2400" dirty="0"/>
              <a:t>Can run on more platforms</a:t>
            </a:r>
          </a:p>
          <a:p>
            <a:pPr lvl="1" eaLnBrk="1" hangingPunct="1"/>
            <a:r>
              <a:rPr lang="en-US" sz="2400" dirty="0"/>
              <a:t>Familiar tooling to a LabVIEW developer like standardized automatic documentation</a:t>
            </a:r>
          </a:p>
        </p:txBody>
      </p:sp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LabVIEW vs Rust Strengths</a:t>
            </a:r>
          </a:p>
        </p:txBody>
      </p:sp>
    </p:spTree>
    <p:extLst>
      <p:ext uri="{BB962C8B-B14F-4D97-AF65-F5344CB8AC3E}">
        <p14:creationId xmlns:p14="http://schemas.microsoft.com/office/powerpoint/2010/main" val="37465411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44B6DD-CFF9-ED84-FCA1-0079A0ED36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Content Placeholder 2">
            <a:extLst>
              <a:ext uri="{FF2B5EF4-FFF2-40B4-BE49-F238E27FC236}">
                <a16:creationId xmlns:a16="http://schemas.microsoft.com/office/drawing/2014/main" id="{EC304656-A544-7AAA-5AAB-A01274C7B1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Convert Data to and from JSON format </a:t>
            </a:r>
          </a:p>
          <a:p>
            <a:pPr eaLnBrk="1" hangingPunct="1"/>
            <a:r>
              <a:rPr lang="en-US" dirty="0"/>
              <a:t>Read Data through TCPIP in JSON format and convert to display</a:t>
            </a:r>
          </a:p>
          <a:p>
            <a:pPr eaLnBrk="1" hangingPunct="1"/>
            <a:r>
              <a:rPr lang="en-US" dirty="0"/>
              <a:t>Write Data through TCPIP in JSON format</a:t>
            </a:r>
          </a:p>
          <a:p>
            <a:pPr marL="0" indent="0" eaLnBrk="1" hangingPunct="1">
              <a:buNone/>
            </a:pPr>
            <a:endParaRPr lang="en-US" dirty="0"/>
          </a:p>
        </p:txBody>
      </p:sp>
      <p:sp>
        <p:nvSpPr>
          <p:cNvPr id="20482" name="Title 1">
            <a:extLst>
              <a:ext uri="{FF2B5EF4-FFF2-40B4-BE49-F238E27FC236}">
                <a16:creationId xmlns:a16="http://schemas.microsoft.com/office/drawing/2014/main" id="{0F65E0A4-9FD1-DF25-D2AE-75E219921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dirty="0"/>
              <a:t>Transfer Data Demo - LabVIEW </a:t>
            </a:r>
          </a:p>
        </p:txBody>
      </p:sp>
    </p:spTree>
    <p:extLst>
      <p:ext uri="{BB962C8B-B14F-4D97-AF65-F5344CB8AC3E}">
        <p14:creationId xmlns:p14="http://schemas.microsoft.com/office/powerpoint/2010/main" val="2463587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8D7D67-6B2D-B8DD-A276-B5475B25CA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Content Placeholder 2">
            <a:extLst>
              <a:ext uri="{FF2B5EF4-FFF2-40B4-BE49-F238E27FC236}">
                <a16:creationId xmlns:a16="http://schemas.microsoft.com/office/drawing/2014/main" id="{B28E91F5-704C-FEA1-22D3-D32733F842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Convert Data to and from JSON format</a:t>
            </a:r>
          </a:p>
          <a:p>
            <a:pPr eaLnBrk="1" hangingPunct="1"/>
            <a:r>
              <a:rPr lang="en-US" dirty="0"/>
              <a:t>Read Data through TCPIP in JSON format and convert to display</a:t>
            </a:r>
          </a:p>
          <a:p>
            <a:pPr eaLnBrk="1" hangingPunct="1"/>
            <a:r>
              <a:rPr lang="en-US" dirty="0"/>
              <a:t>Write Data through TCPIP in JSON format</a:t>
            </a:r>
          </a:p>
        </p:txBody>
      </p:sp>
      <p:sp>
        <p:nvSpPr>
          <p:cNvPr id="20482" name="Title 1">
            <a:extLst>
              <a:ext uri="{FF2B5EF4-FFF2-40B4-BE49-F238E27FC236}">
                <a16:creationId xmlns:a16="http://schemas.microsoft.com/office/drawing/2014/main" id="{B7E3BAC2-04E6-8033-02FF-6E768A4BA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dirty="0"/>
              <a:t>Transfer Data Demo - Rust </a:t>
            </a:r>
          </a:p>
        </p:txBody>
      </p:sp>
    </p:spTree>
    <p:extLst>
      <p:ext uri="{BB962C8B-B14F-4D97-AF65-F5344CB8AC3E}">
        <p14:creationId xmlns:p14="http://schemas.microsoft.com/office/powerpoint/2010/main" val="35877414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Simple Add Function</a:t>
            </a:r>
          </a:p>
          <a:p>
            <a:pPr lvl="1" eaLnBrk="1" hangingPunct="1"/>
            <a:r>
              <a:rPr lang="en-US" dirty="0"/>
              <a:t>Generate Header</a:t>
            </a:r>
          </a:p>
          <a:p>
            <a:pPr lvl="1" eaLnBrk="1" hangingPunct="1"/>
            <a:r>
              <a:rPr lang="en-US" dirty="0"/>
              <a:t>Convert Types to LabVIEW</a:t>
            </a:r>
          </a:p>
        </p:txBody>
      </p:sp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Shared Library Demo - Rust </a:t>
            </a:r>
          </a:p>
        </p:txBody>
      </p:sp>
    </p:spTree>
    <p:extLst>
      <p:ext uri="{BB962C8B-B14F-4D97-AF65-F5344CB8AC3E}">
        <p14:creationId xmlns:p14="http://schemas.microsoft.com/office/powerpoint/2010/main" val="9508218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5C710B-544D-43D7-09B9-C13C3A91D3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Content Placeholder 2">
            <a:extLst>
              <a:ext uri="{FF2B5EF4-FFF2-40B4-BE49-F238E27FC236}">
                <a16:creationId xmlns:a16="http://schemas.microsoft.com/office/drawing/2014/main" id="{18A25CAC-16D6-4977-741B-61F2034444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Simple Add Function</a:t>
            </a:r>
          </a:p>
          <a:p>
            <a:pPr lvl="1" eaLnBrk="1" hangingPunct="1"/>
            <a:r>
              <a:rPr lang="en-US" dirty="0"/>
              <a:t>Shared Library Import Wizard</a:t>
            </a:r>
          </a:p>
        </p:txBody>
      </p:sp>
      <p:sp>
        <p:nvSpPr>
          <p:cNvPr id="20482" name="Title 1">
            <a:extLst>
              <a:ext uri="{FF2B5EF4-FFF2-40B4-BE49-F238E27FC236}">
                <a16:creationId xmlns:a16="http://schemas.microsoft.com/office/drawing/2014/main" id="{81F9D472-E95A-68A3-8EDB-66F7C3809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304800"/>
            <a:ext cx="8326438" cy="762000"/>
          </a:xfrm>
        </p:spPr>
        <p:txBody>
          <a:bodyPr/>
          <a:lstStyle/>
          <a:p>
            <a:pPr eaLnBrk="1" hangingPunct="1"/>
            <a:r>
              <a:rPr lang="en-US" dirty="0"/>
              <a:t>Shared Library Demo - LabVIEW </a:t>
            </a:r>
          </a:p>
        </p:txBody>
      </p:sp>
    </p:spTree>
    <p:extLst>
      <p:ext uri="{BB962C8B-B14F-4D97-AF65-F5344CB8AC3E}">
        <p14:creationId xmlns:p14="http://schemas.microsoft.com/office/powerpoint/2010/main" val="1755274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EB8147-E9A5-BC51-61F1-536ACA3496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Content Placeholder 2">
            <a:extLst>
              <a:ext uri="{FF2B5EF4-FFF2-40B4-BE49-F238E27FC236}">
                <a16:creationId xmlns:a16="http://schemas.microsoft.com/office/drawing/2014/main" id="{96A3B35D-445C-3D34-D9D8-A90A34A1C3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Start RGBA video stream at 320x240</a:t>
            </a:r>
          </a:p>
          <a:p>
            <a:pPr eaLnBrk="1" hangingPunct="1"/>
            <a:r>
              <a:rPr lang="en-US" dirty="0"/>
              <a:t>Convert each frame to JPEG using open-source encoder</a:t>
            </a:r>
          </a:p>
          <a:p>
            <a:pPr eaLnBrk="1" hangingPunct="1"/>
            <a:r>
              <a:rPr lang="en-US" dirty="0"/>
              <a:t>Send length and data through TCPIP</a:t>
            </a:r>
          </a:p>
        </p:txBody>
      </p:sp>
      <p:sp>
        <p:nvSpPr>
          <p:cNvPr id="20482" name="Title 1">
            <a:extLst>
              <a:ext uri="{FF2B5EF4-FFF2-40B4-BE49-F238E27FC236}">
                <a16:creationId xmlns:a16="http://schemas.microsoft.com/office/drawing/2014/main" id="{32108149-B993-192A-0F3F-A0CB94BE6A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DLL Streaming Demo - Rust </a:t>
            </a:r>
          </a:p>
        </p:txBody>
      </p:sp>
    </p:spTree>
    <p:extLst>
      <p:ext uri="{BB962C8B-B14F-4D97-AF65-F5344CB8AC3E}">
        <p14:creationId xmlns:p14="http://schemas.microsoft.com/office/powerpoint/2010/main" val="4996545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15E60F-9FA4-7E50-64F0-217F7F0898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Content Placeholder 2">
            <a:extLst>
              <a:ext uri="{FF2B5EF4-FFF2-40B4-BE49-F238E27FC236}">
                <a16:creationId xmlns:a16="http://schemas.microsoft.com/office/drawing/2014/main" id="{357B1B11-9A28-79CE-13DF-6A06409433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Decompression DLL built in Rust imported as shared library converted to LabVIEW VI</a:t>
            </a:r>
          </a:p>
          <a:p>
            <a:pPr eaLnBrk="1" hangingPunct="1"/>
            <a:r>
              <a:rPr lang="en-US" dirty="0"/>
              <a:t>Read Length and Array through TCPIP</a:t>
            </a:r>
          </a:p>
          <a:p>
            <a:pPr eaLnBrk="1" hangingPunct="1"/>
            <a:r>
              <a:rPr lang="en-US" dirty="0"/>
              <a:t>Decompress data using Decompression DLL to RGB format</a:t>
            </a:r>
          </a:p>
          <a:p>
            <a:pPr eaLnBrk="1" hangingPunct="1"/>
            <a:r>
              <a:rPr lang="en-US" dirty="0"/>
              <a:t>Convert data array to 320 x 240 array</a:t>
            </a:r>
          </a:p>
          <a:p>
            <a:pPr eaLnBrk="1" hangingPunct="1"/>
            <a:r>
              <a:rPr lang="en-US" dirty="0"/>
              <a:t>Convert to Pixmap data and display</a:t>
            </a:r>
          </a:p>
        </p:txBody>
      </p:sp>
      <p:sp>
        <p:nvSpPr>
          <p:cNvPr id="20482" name="Title 1">
            <a:extLst>
              <a:ext uri="{FF2B5EF4-FFF2-40B4-BE49-F238E27FC236}">
                <a16:creationId xmlns:a16="http://schemas.microsoft.com/office/drawing/2014/main" id="{D1B027C4-9759-1B63-FB8F-DF7FAD4B36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dirty="0"/>
              <a:t>DLL Streaming Demo - LabVIEW </a:t>
            </a:r>
          </a:p>
        </p:txBody>
      </p:sp>
    </p:spTree>
    <p:extLst>
      <p:ext uri="{BB962C8B-B14F-4D97-AF65-F5344CB8AC3E}">
        <p14:creationId xmlns:p14="http://schemas.microsoft.com/office/powerpoint/2010/main" val="2875634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dirty="0"/>
          </a:p>
        </p:txBody>
      </p:sp>
      <p:pic>
        <p:nvPicPr>
          <p:cNvPr id="2" name="Picture 1" descr="A cartoon face with a question mark&#10;&#10;Description automatically generated">
            <a:extLst>
              <a:ext uri="{FF2B5EF4-FFF2-40B4-BE49-F238E27FC236}">
                <a16:creationId xmlns:a16="http://schemas.microsoft.com/office/drawing/2014/main" id="{54BCDE37-D55A-913D-2065-82E43716FB3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97"/>
          <a:stretch/>
        </p:blipFill>
        <p:spPr>
          <a:xfrm>
            <a:off x="3058319" y="1066800"/>
            <a:ext cx="3810000" cy="4041997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Contact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E5C7833-1618-41CA-B931-F6082C3DF485}"/>
              </a:ext>
            </a:extLst>
          </p:cNvPr>
          <p:cNvSpPr txBox="1"/>
          <p:nvPr/>
        </p:nvSpPr>
        <p:spPr>
          <a:xfrm>
            <a:off x="914400" y="1701187"/>
            <a:ext cx="457601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US" sz="2000" dirty="0"/>
              <a:t>Schaffer Engineering LLC</a:t>
            </a:r>
          </a:p>
          <a:p>
            <a:pPr eaLnBrk="1" hangingPunct="1"/>
            <a:r>
              <a:rPr lang="en-US" sz="2000" dirty="0"/>
              <a:t>Eric Schaffer</a:t>
            </a:r>
          </a:p>
          <a:p>
            <a:pPr eaLnBrk="1" hangingPunct="1"/>
            <a:r>
              <a:rPr lang="en-US" sz="20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eschaffereng@gmail.com</a:t>
            </a:r>
            <a:endParaRPr lang="en-US" sz="2000" dirty="0"/>
          </a:p>
          <a:p>
            <a:pPr eaLnBrk="1" hangingPunct="1"/>
            <a:r>
              <a:rPr lang="en-US" sz="2000" dirty="0"/>
              <a:t>651-356-0024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ACE5A2B-AD8E-ED41-5506-F31CF92C68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4981" y="335008"/>
            <a:ext cx="3712786" cy="289585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9F82029-076A-517C-9B34-846F20888F86}"/>
              </a:ext>
            </a:extLst>
          </p:cNvPr>
          <p:cNvSpPr txBox="1"/>
          <p:nvPr/>
        </p:nvSpPr>
        <p:spPr>
          <a:xfrm>
            <a:off x="914400" y="2929624"/>
            <a:ext cx="45809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US" sz="1800" dirty="0">
                <a:solidFill>
                  <a:srgbClr val="FF000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www.schaffereng.com</a:t>
            </a:r>
            <a:endParaRPr lang="en-US" sz="1800" dirty="0">
              <a:solidFill>
                <a:srgbClr val="FF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3064E6D-1E8E-3F36-BACB-6CBB70BBB7ED}"/>
              </a:ext>
            </a:extLst>
          </p:cNvPr>
          <p:cNvSpPr txBox="1"/>
          <p:nvPr/>
        </p:nvSpPr>
        <p:spPr>
          <a:xfrm>
            <a:off x="914400" y="3659013"/>
            <a:ext cx="457601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US" sz="2000" dirty="0"/>
              <a:t>Andy Killorin</a:t>
            </a:r>
          </a:p>
          <a:p>
            <a:pPr eaLnBrk="1" hangingPunct="1"/>
            <a:r>
              <a:rPr lang="en-US" sz="2000" dirty="0" err="1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andy@ank.dev</a:t>
            </a:r>
            <a:endParaRPr lang="en-US" sz="2000" dirty="0"/>
          </a:p>
          <a:p>
            <a:pPr eaLnBrk="1" hangingPunct="1"/>
            <a:r>
              <a:rPr lang="en-US" sz="2000" dirty="0">
                <a:hlinkClick r:id="rId6"/>
              </a:rPr>
              <a:t>https://ank.dev</a:t>
            </a:r>
            <a:endParaRPr lang="en-US" sz="2000" dirty="0"/>
          </a:p>
          <a:p>
            <a:pPr eaLnBrk="1" hangingPunct="1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371469825"/>
      </p:ext>
    </p:extLst>
  </p:cSld>
  <p:clrMapOvr>
    <a:masterClrMapping/>
  </p:clrMapOvr>
</p:sld>
</file>

<file path=ppt/theme/theme1.xml><?xml version="1.0" encoding="utf-8"?>
<a:theme xmlns:a="http://schemas.openxmlformats.org/drawingml/2006/main" name="Blends">
  <a:themeElements>
    <a:clrScheme name="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C8C8C8"/>
      </a:accent1>
      <a:accent2>
        <a:srgbClr val="FFCF01"/>
      </a:accent2>
      <a:accent3>
        <a:srgbClr val="FFFFFF"/>
      </a:accent3>
      <a:accent4>
        <a:srgbClr val="000000"/>
      </a:accent4>
      <a:accent5>
        <a:srgbClr val="E0E0E0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34543</TotalTime>
  <Words>421</Words>
  <Application>Microsoft Office PowerPoint</Application>
  <PresentationFormat>On-screen Show (4:3)</PresentationFormat>
  <Paragraphs>88</Paragraphs>
  <Slides>13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Tahoma</vt:lpstr>
      <vt:lpstr>Wingdings</vt:lpstr>
      <vt:lpstr>Blends</vt:lpstr>
      <vt:lpstr>Integrating Rust with LabVIEW: Combining Ecosystem of Rust with the Graphical Power of LabVIEW </vt:lpstr>
      <vt:lpstr>Content:</vt:lpstr>
      <vt:lpstr>Intro </vt:lpstr>
      <vt:lpstr>Presentation Goal</vt:lpstr>
      <vt:lpstr>LabVIEW vs Rust Strengths</vt:lpstr>
      <vt:lpstr>Transfer Data Demo - LabVIEW </vt:lpstr>
      <vt:lpstr>Transfer Data Demo - Rust </vt:lpstr>
      <vt:lpstr>Shared Library Demo - Rust </vt:lpstr>
      <vt:lpstr>Shared Library Demo - LabVIEW </vt:lpstr>
      <vt:lpstr>DLL Streaming Demo - Rust </vt:lpstr>
      <vt:lpstr>DLL Streaming Demo - LabVIEW </vt:lpstr>
      <vt:lpstr>PowerPoint Presentation</vt:lpstr>
      <vt:lpstr>Contact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Autonomous Cars with LabView</dc:title>
  <dc:creator>andy</dc:creator>
  <cp:lastModifiedBy>Eric Schaffer</cp:lastModifiedBy>
  <cp:revision>115</cp:revision>
  <dcterms:created xsi:type="dcterms:W3CDTF">2018-11-21T23:22:08Z</dcterms:created>
  <dcterms:modified xsi:type="dcterms:W3CDTF">2025-07-19T22:24:52Z</dcterms:modified>
</cp:coreProperties>
</file>